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0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24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Port of </a:t>
            </a:r>
          </a:p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New Orleans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3" y="3560767"/>
            <a:ext cx="35036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Our Connections 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Run Deep ad campaign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3" y="4792665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Ad Series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649291" y="5946776"/>
            <a:ext cx="2344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Use this area for logo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(delete text box before placing logo)</a:t>
            </a:r>
            <a:endParaRPr lang="en-US" altLang="en-US" sz="18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724" y="5099051"/>
            <a:ext cx="2530475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T:\Communications\Awards\2015 AAPA awards\PPT Slides\SE_-MWTC_Web_Banner.gif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73919" y="3188645"/>
            <a:ext cx="3008682" cy="571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T:\Communications\Awards\2015 AAPA awards\PPT Slides\PortNola_GlobalTrade.jp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73918" y="3910562"/>
            <a:ext cx="3054321" cy="2036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:\Communications\Awards\2015 AAPA awards\PPT Slides\Port_NOLA_BB_9.14.jp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0889" y="2840259"/>
            <a:ext cx="2303350" cy="310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26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5</cp:revision>
  <dcterms:created xsi:type="dcterms:W3CDTF">2014-12-01T22:27:14Z</dcterms:created>
  <dcterms:modified xsi:type="dcterms:W3CDTF">2015-06-02T14:41:52Z</dcterms:modified>
</cp:coreProperties>
</file>